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9" r:id="rId3"/>
    <p:sldId id="257" r:id="rId4"/>
    <p:sldId id="263" r:id="rId5"/>
    <p:sldId id="260" r:id="rId6"/>
    <p:sldId id="264" r:id="rId7"/>
    <p:sldId id="261" r:id="rId8"/>
    <p:sldId id="265" r:id="rId9"/>
    <p:sldId id="262" r:id="rId10"/>
    <p:sldId id="266" r:id="rId11"/>
    <p:sldId id="267" r:id="rId12"/>
    <p:sldId id="268" r:id="rId13"/>
    <p:sldId id="271" r:id="rId14"/>
    <p:sldId id="270" r:id="rId15"/>
    <p:sldId id="269" r:id="rId16"/>
    <p:sldId id="272" r:id="rId17"/>
    <p:sldId id="273" r:id="rId18"/>
    <p:sldId id="274" r:id="rId19"/>
    <p:sldId id="275" r:id="rId20"/>
    <p:sldId id="280" r:id="rId21"/>
    <p:sldId id="277" r:id="rId22"/>
    <p:sldId id="281" r:id="rId23"/>
    <p:sldId id="279" r:id="rId24"/>
    <p:sldId id="285" r:id="rId25"/>
    <p:sldId id="283" r:id="rId26"/>
    <p:sldId id="284" r:id="rId27"/>
    <p:sldId id="286" r:id="rId28"/>
    <p:sldId id="287" r:id="rId29"/>
    <p:sldId id="288" r:id="rId30"/>
    <p:sldId id="289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B1D0"/>
    <a:srgbClr val="CCC9DE"/>
    <a:srgbClr val="E1DFEC"/>
    <a:srgbClr val="EDECF4"/>
    <a:srgbClr val="B4B0D1"/>
    <a:srgbClr val="D8D5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01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4538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3494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3944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351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218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0057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5832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0957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9276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1821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1644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57459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19554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813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9526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emiações e rankings jurídicos - Sempre uma ideia">
            <a:extLst>
              <a:ext uri="{FF2B5EF4-FFF2-40B4-BE49-F238E27FC236}">
                <a16:creationId xmlns:a16="http://schemas.microsoft.com/office/drawing/2014/main" id="{4290D946-C452-F614-2C64-C1E64D950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6221"/>
            <a:ext cx="9144000" cy="3295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Google Shape;55;p13"/>
          <p:cNvSpPr txBox="1"/>
          <p:nvPr/>
        </p:nvSpPr>
        <p:spPr>
          <a:xfrm>
            <a:off x="-981579" y="3350861"/>
            <a:ext cx="8442251" cy="739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PREMIADOS 2024</a:t>
            </a:r>
            <a:endParaRPr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55F142B-68D5-F2B6-A3C4-0B845C7A6E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3203" b="33539"/>
          <a:stretch/>
        </p:blipFill>
        <p:spPr>
          <a:xfrm>
            <a:off x="1733486" y="358197"/>
            <a:ext cx="4179146" cy="13898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350874" y="1866221"/>
            <a:ext cx="8442251" cy="739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Arial Rounded MT Bold" panose="020F0704030504030204" pitchFamily="34" charset="0"/>
              </a:rPr>
              <a:t>RESUMO 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latin typeface="Arial Rounded MT Bold" panose="020F0704030504030204" pitchFamily="34" charset="0"/>
              </a:rPr>
              <a:t>(os trabalhos serão publicados 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latin typeface="Arial Rounded MT Bold" panose="020F0704030504030204" pitchFamily="34" charset="0"/>
              </a:rPr>
              <a:t>no EBOOK CIAGRO 2024)</a:t>
            </a:r>
            <a:endParaRPr sz="3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55F142B-68D5-F2B6-A3C4-0B845C7A6E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203" b="33539"/>
          <a:stretch/>
        </p:blipFill>
        <p:spPr>
          <a:xfrm>
            <a:off x="7460672" y="1393932"/>
            <a:ext cx="1420091" cy="47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06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Área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774092"/>
            <a:ext cx="8520600" cy="279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ANÁLISES DE ALIMENTOS: SENSORIAL, FÍSICO-QUÍMICA E MICROBIOLÓGICA</a:t>
            </a:r>
            <a:endParaRPr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24E3F-8441-3F70-78E7-B7FC8D16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73908"/>
            <a:ext cx="8520600" cy="789353"/>
          </a:xfrm>
        </p:spPr>
        <p:txBody>
          <a:bodyPr>
            <a:noAutofit/>
          </a:bodyPr>
          <a:lstStyle/>
          <a:p>
            <a:pPr algn="ctr"/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CARACTERIZAÇÃO FÍSICO-QUÍMICA DA FARINHA DE BATATA-DOCE PRODUZIDA POR UMA COOPERATIVA DE AGRICULTURA FAMILIAR DE SERGIPE	</a:t>
            </a:r>
            <a:b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F0E1F-2917-DCAF-6E18-71219BB7E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727569"/>
            <a:ext cx="8520600" cy="1841305"/>
          </a:xfrm>
        </p:spPr>
        <p:txBody>
          <a:bodyPr/>
          <a:lstStyle/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LUÍS FERNANDO POLESI,</a:t>
            </a:r>
          </a:p>
          <a:p>
            <a:r>
              <a:rPr lang="pt-B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Crislaine</a:t>
            </a:r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Jesus Souza,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Gerson Barbosa Guedes,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Francisca Pereira de Moraes,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Alisson Marcel Souza de Oliveira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8534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Área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774092"/>
            <a:ext cx="8520600" cy="279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FORMULAÇÃO E PROCESSAMENTO DE RAÇÃO E ALIMENTOS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659727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24E3F-8441-3F70-78E7-B7FC8D16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73908"/>
            <a:ext cx="8520600" cy="789353"/>
          </a:xfrm>
        </p:spPr>
        <p:txBody>
          <a:bodyPr>
            <a:noAutofit/>
          </a:bodyPr>
          <a:lstStyle/>
          <a:p>
            <a:pPr algn="ctr"/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DIGESTIBILIDADE IN VITRO DE RAÇÕES AVÍCOLAS ENRIQUECIDAS COM PROTEASES EXTRAÍDAS DA FAVA DO MORCEGO (</a:t>
            </a:r>
            <a:r>
              <a:rPr lang="pt-BR" sz="2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Dipteryx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lacunifera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Ducke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	</a:t>
            </a:r>
            <a:b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F0E1F-2917-DCAF-6E18-71219BB7E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727569"/>
            <a:ext cx="8520600" cy="1841305"/>
          </a:xfrm>
        </p:spPr>
        <p:txBody>
          <a:bodyPr/>
          <a:lstStyle/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NEURIMAR ARAÚJO DA SILVA,</a:t>
            </a:r>
          </a:p>
          <a:p>
            <a:r>
              <a:rPr lang="pt-B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Luis</a:t>
            </a:r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Filipe Cardozo Pinheiro 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Stelio Bezerra Pinheiro de Lima 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Mauricio de Paula Ferreira Teixeira,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Thiago Pajeú Nascimento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2405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Área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774092"/>
            <a:ext cx="8520600" cy="279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EMPREENDEDORISMO E GESTÃO AGROINDUSTRIAL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4008852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24E3F-8441-3F70-78E7-B7FC8D16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73908"/>
            <a:ext cx="8520600" cy="789353"/>
          </a:xfrm>
        </p:spPr>
        <p:txBody>
          <a:bodyPr>
            <a:noAutofit/>
          </a:bodyPr>
          <a:lstStyle/>
          <a:p>
            <a:pPr algn="ctr"/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DIAGNÓSTICO ESTRATÉGICO NA COOPERMIX: levantamento das oportunidades e gargalos com foco nas cadeias de produtos da </a:t>
            </a:r>
            <a:r>
              <a:rPr lang="pt-BR" sz="2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sociobiodiversidade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b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F0E1F-2917-DCAF-6E18-71219BB7E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727569"/>
            <a:ext cx="8520600" cy="1841305"/>
          </a:xfrm>
        </p:spPr>
        <p:txBody>
          <a:bodyPr/>
          <a:lstStyle/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WELMA CRISTINA RITA DA SILVA,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Maria Glaucia Dourado Furquim	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3682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Área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774092"/>
            <a:ext cx="8520600" cy="279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PRODUÇÃO SUSTENTÁVEL E SEGURANÇA ALIMENTAR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416184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24E3F-8441-3F70-78E7-B7FC8D16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73908"/>
            <a:ext cx="8520600" cy="789353"/>
          </a:xfrm>
        </p:spPr>
        <p:txBody>
          <a:bodyPr>
            <a:noAutofit/>
          </a:bodyPr>
          <a:lstStyle/>
          <a:p>
            <a:pPr algn="ctr"/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ESGOTO À MESA: UM ESTUDO BRASILEIRO	</a:t>
            </a:r>
            <a:b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F0E1F-2917-DCAF-6E18-71219BB7E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727569"/>
            <a:ext cx="8520600" cy="1841305"/>
          </a:xfrm>
        </p:spPr>
        <p:txBody>
          <a:bodyPr/>
          <a:lstStyle/>
          <a:p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CAMILA DA SILVA SERRA </a:t>
            </a:r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COMINETI,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Madalena Maria </a:t>
            </a:r>
            <a:r>
              <a:rPr lang="pt-B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Schlindwein</a:t>
            </a:r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Paulo Henrique de Oliveira </a:t>
            </a:r>
            <a:r>
              <a:rPr lang="pt-B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Hoeckel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	</a:t>
            </a:r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1428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350874" y="1866221"/>
            <a:ext cx="8442251" cy="739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Arial Rounded MT Bold" panose="020F0704030504030204" pitchFamily="34" charset="0"/>
              </a:rPr>
              <a:t>RELATO DE EXPERIÊNCIA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latin typeface="Arial Rounded MT Bold" panose="020F0704030504030204" pitchFamily="34" charset="0"/>
              </a:rPr>
              <a:t>(os trabalhos serão publicados 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latin typeface="Arial Rounded MT Bold" panose="020F0704030504030204" pitchFamily="34" charset="0"/>
              </a:rPr>
              <a:t>no EBOOK CIAGRO 2024)</a:t>
            </a:r>
            <a:endParaRPr sz="3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55F142B-68D5-F2B6-A3C4-0B845C7A6E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203" b="33539"/>
          <a:stretch/>
        </p:blipFill>
        <p:spPr>
          <a:xfrm>
            <a:off x="7460672" y="1393932"/>
            <a:ext cx="1420091" cy="47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50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Área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774092"/>
            <a:ext cx="8520600" cy="279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PRÁTICA DE ENSINO NO ESTUDO DA AGROINDÚSTRIA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373472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24E3F-8441-3F70-78E7-B7FC8D16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73908"/>
            <a:ext cx="8520600" cy="789353"/>
          </a:xfrm>
        </p:spPr>
        <p:txBody>
          <a:bodyPr>
            <a:noAutofit/>
          </a:bodyPr>
          <a:lstStyle/>
          <a:p>
            <a:pPr algn="ctr"/>
            <a:r>
              <a:rPr lang="pt-BR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TERRÁRIO: UM RECURSO DIDÁTICO PARA OBSERVAÇÕES E ATIVIDADES PRÁTICAS DE ENSINO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b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F0E1F-2917-DCAF-6E18-71219BB7E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727569"/>
            <a:ext cx="8520600" cy="1841305"/>
          </a:xfrm>
        </p:spPr>
        <p:txBody>
          <a:bodyPr/>
          <a:lstStyle/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DANYELLE ANDRADE MOTA,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Pâmela Gomes da Silva,</a:t>
            </a:r>
          </a:p>
          <a:p>
            <a:r>
              <a:rPr lang="pt-B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Gildan</a:t>
            </a:r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Lima da Costa,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Laura Roberta Ribeiro,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Karen Veloso Ribeiro	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3121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Área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774092"/>
            <a:ext cx="8520600" cy="279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PRODUÇÃO SUSTENTÁVEL E SEGURANÇA ALIMENTAR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072188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24E3F-8441-3F70-78E7-B7FC8D16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73908"/>
            <a:ext cx="8520600" cy="789353"/>
          </a:xfrm>
        </p:spPr>
        <p:txBody>
          <a:bodyPr>
            <a:noAutofit/>
          </a:bodyPr>
          <a:lstStyle/>
          <a:p>
            <a:pPr algn="ctr"/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EDUCAÇÃO AMBIENTAL E EMPREENDEDORA: UM RELATO DE EXPERIÊNCIA DO PROJETO DE EXTENSÃO UNIVERSITÁRIO</a:t>
            </a: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F0E1F-2917-DCAF-6E18-71219BB7E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727569"/>
            <a:ext cx="8520600" cy="1841305"/>
          </a:xfrm>
        </p:spPr>
        <p:txBody>
          <a:bodyPr/>
          <a:lstStyle/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GABRIELLI DO CARMO MARTINELLI SOUZA,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Allison Cesar Martins Souza,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Jane Correa Alves Mendonça,</a:t>
            </a: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Paulo Henrique de Oliveira </a:t>
            </a:r>
            <a:r>
              <a:rPr lang="pt-B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Hoeckel</a:t>
            </a:r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2123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350874" y="1866221"/>
            <a:ext cx="8442251" cy="739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Arial Rounded MT Bold" panose="020F0704030504030204" pitchFamily="34" charset="0"/>
              </a:rPr>
              <a:t>ARTIGO COMPLETO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latin typeface="Arial Rounded MT Bold" panose="020F0704030504030204" pitchFamily="34" charset="0"/>
              </a:rPr>
              <a:t>(os trabalhos serão publicados 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latin typeface="Arial Rounded MT Bold" panose="020F0704030504030204" pitchFamily="34" charset="0"/>
              </a:rPr>
              <a:t>na IJAS)</a:t>
            </a:r>
            <a:endParaRPr sz="3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55F142B-68D5-F2B6-A3C4-0B845C7A6E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203" b="33539"/>
          <a:stretch/>
        </p:blipFill>
        <p:spPr>
          <a:xfrm>
            <a:off x="7460672" y="1393932"/>
            <a:ext cx="1420091" cy="47228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BF5BFD7-EC3E-5152-3E9F-0C63BBE18E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6878"/>
          <a:stretch/>
        </p:blipFill>
        <p:spPr>
          <a:xfrm>
            <a:off x="-1" y="3606927"/>
            <a:ext cx="9144001" cy="146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110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Área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774092"/>
            <a:ext cx="8520600" cy="279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AGROENERGIA, BIOENERGIA E EFICIÊNCIA ENERGÉTICA NOS PROCESSOS DA AGROINDÚSTRIA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853002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24E3F-8441-3F70-78E7-B7FC8D16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73908"/>
            <a:ext cx="8520600" cy="789353"/>
          </a:xfrm>
        </p:spPr>
        <p:txBody>
          <a:bodyPr>
            <a:noAutofit/>
          </a:bodyPr>
          <a:lstStyle/>
          <a:p>
            <a:pPr algn="ctr"/>
            <a:r>
              <a:rPr lang="pt-BR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POTENCIAL DE GERAÇÃO DE BIOGÁS E METANO POR MEIO DA VALORIZAÇÃO DA PALHA DE ARROZ: ANÁLISE BIBLIOMÉTRICA</a:t>
            </a:r>
            <a:br>
              <a:rPr lang="pt-BR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b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F0E1F-2917-DCAF-6E18-71219BB7E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727569"/>
            <a:ext cx="8520600" cy="1841305"/>
          </a:xfrm>
        </p:spPr>
        <p:txBody>
          <a:bodyPr/>
          <a:lstStyle/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ANDRÉ FELIPE DE MELO SALES SANTOS,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Flávio Lucas Azevedo Ferreira,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Guilherme Gomes de Sousa Magalhães,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Liliana Andréa dos Santos,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Tatiana Souza Porto</a:t>
            </a:r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endParaRPr lang="pt-BR" dirty="0"/>
          </a:p>
        </p:txBody>
      </p:sp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0E98D654-B342-E704-15CC-C184B9463C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39" b="11557"/>
          <a:stretch/>
        </p:blipFill>
        <p:spPr>
          <a:xfrm>
            <a:off x="5947509" y="2196122"/>
            <a:ext cx="1966452" cy="268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88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Área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774092"/>
            <a:ext cx="8520600" cy="279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ANÁLISES DE ALIMENTOS: SENSORIAL, FÍSICO-QUÍMICA E MICROBIOLÓGICA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869776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24E3F-8441-3F70-78E7-B7FC8D16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73908"/>
            <a:ext cx="8520600" cy="789353"/>
          </a:xfrm>
        </p:spPr>
        <p:txBody>
          <a:bodyPr>
            <a:noAutofit/>
          </a:bodyPr>
          <a:lstStyle/>
          <a:p>
            <a:pPr algn="ctr"/>
            <a:r>
              <a:rPr lang="pt-BR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PRODUÇÃO DE CELULASES FÚNGICAS A PARTIR DE FERMENTAÇÃO EM ESTADO SÓLIDO E SUBMERSA DO BAGAÇO DE UVA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b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F0E1F-2917-DCAF-6E18-71219BB7E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727569"/>
            <a:ext cx="8520600" cy="1841305"/>
          </a:xfrm>
        </p:spPr>
        <p:txBody>
          <a:bodyPr/>
          <a:lstStyle/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MARIA EDUARDA DE SOUSA SILVA DONATO,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Guilherme Gomes de Sousa Magalhães,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André Felipe de Melo Sales Santos,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Liliana Andréa dos Santos,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Tatiana Souza Porto</a:t>
            </a:r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endParaRPr lang="pt-BR" dirty="0"/>
          </a:p>
        </p:txBody>
      </p:sp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982C4C01-3C5A-D1BD-D895-7E7DB1711B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327" b="15502"/>
          <a:stretch/>
        </p:blipFill>
        <p:spPr>
          <a:xfrm>
            <a:off x="5009661" y="3244360"/>
            <a:ext cx="3925998" cy="142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72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Área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774092"/>
            <a:ext cx="8520600" cy="279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BIOTECNOLOGIA NA PRODUÇÃO DE ALIMENTOS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925695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24E3F-8441-3F70-78E7-B7FC8D16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73908"/>
            <a:ext cx="8520600" cy="789353"/>
          </a:xfrm>
        </p:spPr>
        <p:txBody>
          <a:bodyPr>
            <a:noAutofit/>
          </a:bodyPr>
          <a:lstStyle/>
          <a:p>
            <a:pPr algn="ctr"/>
            <a:r>
              <a:rPr lang="pt-BR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LABORATÓRIO À MESA: A JORNADA DOS ALIMENTOS FUNCIONAIS E NUTRACÊUTICOS NA ERA DA BIOTECNOLOGIA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b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F0E1F-2917-DCAF-6E18-71219BB7E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727569"/>
            <a:ext cx="8520600" cy="1841305"/>
          </a:xfrm>
        </p:spPr>
        <p:txBody>
          <a:bodyPr/>
          <a:lstStyle/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MARIA LUIZA DE LIMA VITORINO,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 Gabriela Santos,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Lucas Brayner Santos,</a:t>
            </a:r>
          </a:p>
          <a:p>
            <a:r>
              <a:rPr lang="pt-BR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Makyson</a:t>
            </a:r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Roberto Silva Leal</a:t>
            </a:r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endParaRPr lang="pt-BR" dirty="0"/>
          </a:p>
        </p:txBody>
      </p:sp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AD1FD70-F1C3-B809-D90D-2441C4DF4A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748"/>
          <a:stretch/>
        </p:blipFill>
        <p:spPr>
          <a:xfrm>
            <a:off x="4273109" y="2274459"/>
            <a:ext cx="4293594" cy="257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3789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Área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774092"/>
            <a:ext cx="8520600" cy="279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CIÊNCIA E TECNOLOGIA PÓS-COLHEITA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915359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24E3F-8441-3F70-78E7-B7FC8D16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73908"/>
            <a:ext cx="8520600" cy="789353"/>
          </a:xfrm>
        </p:spPr>
        <p:txBody>
          <a:bodyPr>
            <a:noAutofit/>
          </a:bodyPr>
          <a:lstStyle/>
          <a:p>
            <a:pPr algn="ctr"/>
            <a:r>
              <a:rPr lang="pt-BR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INOVAÇÃO NA CONSERVAÇÃO DE ALIMENTOS: EXPLORANDO REVESTIMENTOS COMESTÍVEIS</a:t>
            </a:r>
            <a:b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F0E1F-2917-DCAF-6E18-71219BB7E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727569"/>
            <a:ext cx="8520600" cy="1841305"/>
          </a:xfrm>
        </p:spPr>
        <p:txBody>
          <a:bodyPr/>
          <a:lstStyle/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AFONSO HENRIQUE DA SILVA JÚNIOR,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Carlos Rafael Silva de Oliveira,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Tarcísio Wolff Leal, 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Júlia de Oliveira Martins Müller,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Patrícia Viera de Oliveira</a:t>
            </a:r>
            <a:endParaRPr lang="pt-BR" dirty="0"/>
          </a:p>
        </p:txBody>
      </p:sp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6C706FC9-771E-89C5-25F3-BEC6AD282F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665" b="13769"/>
          <a:stretch/>
        </p:blipFill>
        <p:spPr>
          <a:xfrm>
            <a:off x="6775328" y="1856936"/>
            <a:ext cx="1759072" cy="295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75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Área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774092"/>
            <a:ext cx="8520600" cy="279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EMPREENDEDORISMO E GESTÃO AGROINDUSTRIAL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186546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24E3F-8441-3F70-78E7-B7FC8D16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73908"/>
            <a:ext cx="8520600" cy="789353"/>
          </a:xfrm>
        </p:spPr>
        <p:txBody>
          <a:bodyPr>
            <a:noAutofit/>
          </a:bodyPr>
          <a:lstStyle/>
          <a:p>
            <a:pPr algn="ctr"/>
            <a:r>
              <a:rPr lang="pt-BR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EMPREGO FORMAL NA AGROINDÚSTRIA SULMATOGROSSENSE DE PAPEL E CELULOSE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b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F0E1F-2917-DCAF-6E18-71219BB7E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727569"/>
            <a:ext cx="8520600" cy="1841305"/>
          </a:xfrm>
        </p:spPr>
        <p:txBody>
          <a:bodyPr/>
          <a:lstStyle/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RODRIGO APARECIDO MENEZES DA CRUZ 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Maycon Jorge Ulisses Saraiva Farinha,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Carolina Amorim Coutinho,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Ellen de Oliveira Dias,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Luciana Virginia Mario Bernardo</a:t>
            </a:r>
            <a:endParaRPr lang="pt-BR" dirty="0"/>
          </a:p>
        </p:txBody>
      </p:sp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D23AA35D-76E5-EEE5-5519-D2F1B81242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83"/>
          <a:stretch/>
        </p:blipFill>
        <p:spPr>
          <a:xfrm>
            <a:off x="5386014" y="2977662"/>
            <a:ext cx="3273431" cy="159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Área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774092"/>
            <a:ext cx="8520600" cy="279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FORMULAÇÃO E PROCESSAMENTO DE RAÇÃO E ALIMENTOS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537460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24E3F-8441-3F70-78E7-B7FC8D16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73908"/>
            <a:ext cx="8520600" cy="789353"/>
          </a:xfrm>
        </p:spPr>
        <p:txBody>
          <a:bodyPr>
            <a:noAutofit/>
          </a:bodyPr>
          <a:lstStyle/>
          <a:p>
            <a:pPr algn="ctr"/>
            <a:r>
              <a:rPr lang="pt-BR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PRODUÇÃO DE PÓ DE ORA-PRO-NOBIS (</a:t>
            </a:r>
            <a:r>
              <a:rPr lang="pt-BR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Pereskia</a:t>
            </a:r>
            <a:r>
              <a:rPr lang="pt-BR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aculeata</a:t>
            </a:r>
            <a:r>
              <a:rPr lang="pt-BR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Miller) POR CAST-TAPE DRYING E POR LIOFILIZAÇÃO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b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F0E1F-2917-DCAF-6E18-71219BB7E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727569"/>
            <a:ext cx="8520600" cy="1841305"/>
          </a:xfrm>
        </p:spPr>
        <p:txBody>
          <a:bodyPr/>
          <a:lstStyle/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DULCE KATARINA MEIRA ALVIM,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Felipe Gois Mota,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Maria </a:t>
            </a:r>
            <a:r>
              <a:rPr lang="pt-BR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Sza</a:t>
            </a:r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Amaral Santos Ferreira,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Frederico Alberto de Oliveira,</a:t>
            </a:r>
          </a:p>
          <a:p>
            <a:r>
              <a:rPr lang="pt-BR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Angelise</a:t>
            </a:r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Durigon</a:t>
            </a:r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endParaRPr lang="pt-BR" dirty="0"/>
          </a:p>
        </p:txBody>
      </p:sp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586AA0B4-43FA-7B0F-5C76-B896998B61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89" r="14471" b="19305"/>
          <a:stretch/>
        </p:blipFill>
        <p:spPr>
          <a:xfrm>
            <a:off x="4251569" y="2806211"/>
            <a:ext cx="4670456" cy="184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16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Área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774092"/>
            <a:ext cx="8520600" cy="279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PRODUÇÃO SUSTENTÁVEL E SEGURANÇA ALIMENTAR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046872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24E3F-8441-3F70-78E7-B7FC8D16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273908"/>
            <a:ext cx="8520600" cy="789353"/>
          </a:xfrm>
        </p:spPr>
        <p:txBody>
          <a:bodyPr>
            <a:noAutofit/>
          </a:bodyPr>
          <a:lstStyle/>
          <a:p>
            <a:pPr algn="ctr"/>
            <a:r>
              <a:rPr lang="pt-BR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OCORRÊNCIA DE DOENÇAS, PRAGAS E INIMIGOS NATURAIS NA CULTURA DO MILHO NO ALTO E MÉDIO SERTÃO SERGIPANO</a:t>
            </a:r>
            <a: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br>
              <a:rPr lang="pt-B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F0E1F-2917-DCAF-6E18-71219BB7E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2727569"/>
            <a:ext cx="8520600" cy="1841305"/>
          </a:xfrm>
        </p:spPr>
        <p:txBody>
          <a:bodyPr/>
          <a:lstStyle/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FREDERICO ALBERTO DE OLIVEIRA,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José Alisson Machado Santos,</a:t>
            </a:r>
          </a:p>
          <a:p>
            <a:r>
              <a:rPr lang="pt-BR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Angelise</a:t>
            </a:r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Durigon</a:t>
            </a:r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Paulo Roberto Gagliardi,</a:t>
            </a:r>
          </a:p>
          <a:p>
            <a:r>
              <a:rPr lang="pt-B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Viviane Talamini</a:t>
            </a:r>
            <a:endParaRPr lang="pt-BR" dirty="0"/>
          </a:p>
        </p:txBody>
      </p:sp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656B1273-6860-FA5A-F2A8-8001028F0A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924" b="14346"/>
          <a:stretch/>
        </p:blipFill>
        <p:spPr>
          <a:xfrm>
            <a:off x="5821850" y="2240867"/>
            <a:ext cx="1876304" cy="265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9909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1579</TotalTime>
  <Words>631</Words>
  <Application>Microsoft Office PowerPoint</Application>
  <PresentationFormat>Apresentação na tela (16:9)</PresentationFormat>
  <Paragraphs>107</Paragraphs>
  <Slides>30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5" baseType="lpstr">
      <vt:lpstr>Aptos</vt:lpstr>
      <vt:lpstr>Arial</vt:lpstr>
      <vt:lpstr>Arial Rounded MT Bold</vt:lpstr>
      <vt:lpstr>Calibri</vt:lpstr>
      <vt:lpstr>Simple Light</vt:lpstr>
      <vt:lpstr>Apresentação do PowerPoint</vt:lpstr>
      <vt:lpstr>Apresentação do PowerPoint</vt:lpstr>
      <vt:lpstr>Área</vt:lpstr>
      <vt:lpstr>CARACTERIZAÇÃO FÍSICO-QUÍMICA DA FARINHA DE BATATA-DOCE PRODUZIDA POR UMA COOPERATIVA DE AGRICULTURA FAMILIAR DE SERGIPE  </vt:lpstr>
      <vt:lpstr>Área</vt:lpstr>
      <vt:lpstr>DIGESTIBILIDADE IN VITRO DE RAÇÕES AVÍCOLAS ENRIQUECIDAS COM PROTEASES EXTRAÍDAS DA FAVA DO MORCEGO (Dipteryx lacunifera Ducke)  </vt:lpstr>
      <vt:lpstr>Área</vt:lpstr>
      <vt:lpstr>DIAGNÓSTICO ESTRATÉGICO NA COOPERMIX: levantamento das oportunidades e gargalos com foco nas cadeias de produtos da sociobiodiversidade  </vt:lpstr>
      <vt:lpstr>Área</vt:lpstr>
      <vt:lpstr>DO ESGOTO À MESA: UM ESTUDO BRASILEIRO  </vt:lpstr>
      <vt:lpstr>Apresentação do PowerPoint</vt:lpstr>
      <vt:lpstr>Área</vt:lpstr>
      <vt:lpstr>TERRÁRIO: UM RECURSO DIDÁTICO PARA OBSERVAÇÕES E ATIVIDADES PRÁTICAS DE ENSINO  </vt:lpstr>
      <vt:lpstr>Área</vt:lpstr>
      <vt:lpstr>EDUCAÇÃO AMBIENTAL E EMPREENDEDORA: UM RELATO DE EXPERIÊNCIA DO PROJETO DE EXTENSÃO UNIVERSITÁRIO</vt:lpstr>
      <vt:lpstr>Apresentação do PowerPoint</vt:lpstr>
      <vt:lpstr>Área</vt:lpstr>
      <vt:lpstr>POTENCIAL DE GERAÇÃO DE BIOGÁS E METANO POR MEIO DA VALORIZAÇÃO DA PALHA DE ARROZ: ANÁLISE BIBLIOMÉTRICA   </vt:lpstr>
      <vt:lpstr>Área</vt:lpstr>
      <vt:lpstr>PRODUÇÃO DE CELULASES FÚNGICAS A PARTIR DE FERMENTAÇÃO EM ESTADO SÓLIDO E SUBMERSA DO BAGAÇO DE UVA  </vt:lpstr>
      <vt:lpstr>Área</vt:lpstr>
      <vt:lpstr>DO LABORATÓRIO À MESA: A JORNADA DOS ALIMENTOS FUNCIONAIS E NUTRACÊUTICOS NA ERA DA BIOTECNOLOGIA  </vt:lpstr>
      <vt:lpstr>Área</vt:lpstr>
      <vt:lpstr>INOVAÇÃO NA CONSERVAÇÃO DE ALIMENTOS: EXPLORANDO REVESTIMENTOS COMESTÍVEIS </vt:lpstr>
      <vt:lpstr>Área</vt:lpstr>
      <vt:lpstr>EMPREGO FORMAL NA AGROINDÚSTRIA SULMATOGROSSENSE DE PAPEL E CELULOSE  </vt:lpstr>
      <vt:lpstr>Área</vt:lpstr>
      <vt:lpstr>PRODUÇÃO DE PÓ DE ORA-PRO-NOBIS (Pereskia aculeata Miller) POR CAST-TAPE DRYING E POR LIOFILIZAÇÃO  </vt:lpstr>
      <vt:lpstr>Área</vt:lpstr>
      <vt:lpstr>OCORRÊNCIA DE DOENÇAS, PRAGAS E INIMIGOS NATURAIS NA CULTURA DO MILHO NO ALTO E MÉDIO SERTÃO SERGIPANO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Grazieli Suszek</dc:creator>
  <cp:lastModifiedBy>Grazieli Suszek</cp:lastModifiedBy>
  <cp:revision>11</cp:revision>
  <dcterms:modified xsi:type="dcterms:W3CDTF">2024-07-24T20:08:12Z</dcterms:modified>
</cp:coreProperties>
</file>